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72" r:id="rId15"/>
    <p:sldId id="267" r:id="rId16"/>
  </p:sldIdLst>
  <p:sldSz cx="12192000" cy="6858000"/>
  <p:notesSz cx="679132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5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4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5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27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6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66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63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0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8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77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5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5D0933D-C040-4C6F-91B4-23BD64DD78B0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65BF1C9-69D3-458A-8B28-AFF89090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0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mishedww.co.uk/" TargetMode="External"/><Relationship Id="rId3" Type="http://schemas.openxmlformats.org/officeDocument/2006/relationships/hyperlink" Target="http://www.rspb.org.uk/groups/wokinghamandbracknell" TargetMode="External"/><Relationship Id="rId7" Type="http://schemas.openxmlformats.org/officeDocument/2006/relationships/hyperlink" Target="mailto:info@nmishedww.co.uk" TargetMode="External"/><Relationship Id="rId2" Type="http://schemas.openxmlformats.org/officeDocument/2006/relationships/hyperlink" Target="http://www.crowthornerbl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king-parents.fsnet.co.uk/" TargetMode="External"/><Relationship Id="rId5" Type="http://schemas.openxmlformats.org/officeDocument/2006/relationships/hyperlink" Target="mailto:wolbsc@sky.com" TargetMode="External"/><Relationship Id="rId10" Type="http://schemas.openxmlformats.org/officeDocument/2006/relationships/hyperlink" Target="mailto:wokinghamprobus@gmail.com" TargetMode="External"/><Relationship Id="rId4" Type="http://schemas.openxmlformats.org/officeDocument/2006/relationships/hyperlink" Target="http://www.rc-c3.org/" TargetMode="External"/><Relationship Id="rId9" Type="http://schemas.openxmlformats.org/officeDocument/2006/relationships/hyperlink" Target="mailto:mumsandmonsters@gmail.co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shnothing.com/beta/Bracknell-Freegle" TargetMode="External"/><Relationship Id="rId2" Type="http://schemas.openxmlformats.org/officeDocument/2006/relationships/hyperlink" Target="https://re3.fccenvironment.co.uk/re3-reuse-schem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nquiries@1stowlsmoorscouts.org" TargetMode="External"/><Relationship Id="rId2" Type="http://schemas.openxmlformats.org/officeDocument/2006/relationships/hyperlink" Target="http://www.2ndcrowthornegroup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3rdsandhurst.org.uk/" TargetMode="External"/><Relationship Id="rId5" Type="http://schemas.openxmlformats.org/officeDocument/2006/relationships/hyperlink" Target="mailto:2ndSandhurst@gmail.com" TargetMode="External"/><Relationship Id="rId4" Type="http://schemas.openxmlformats.org/officeDocument/2006/relationships/hyperlink" Target="http://2ndsandhurstscouts.org.uk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mwellsking@aol.co.u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anager@coatscrowthorne.org.u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chair@ccminibus.org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88489-text-symbol-question-drawing-mark-free-download-png-hq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owthorne.foodbank.org.uk/" TargetMode="External"/><Relationship Id="rId2" Type="http://schemas.openxmlformats.org/officeDocument/2006/relationships/hyperlink" Target="http://www.ageukberkshire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owthorne-stroke-club.chessck.co.uk/" TargetMode="External"/><Relationship Id="rId5" Type="http://schemas.openxmlformats.org/officeDocument/2006/relationships/hyperlink" Target="mailto:crowthorne.stroke.club@hotmail.co.uk" TargetMode="External"/><Relationship Id="rId4" Type="http://schemas.openxmlformats.org/officeDocument/2006/relationships/hyperlink" Target="mailto:info@crowthorne.foodbank.org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wokinghamreferrals@cranstoun.org.uk" TargetMode="External"/><Relationship Id="rId7" Type="http://schemas.openxmlformats.org/officeDocument/2006/relationships/hyperlink" Target="mailto:wokinghamwellbeing@mindinberkshire.org.uk" TargetMode="External"/><Relationship Id="rId2" Type="http://schemas.openxmlformats.org/officeDocument/2006/relationships/hyperlink" Target="http://www.cranstoun.org/da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alth.bracknell-forest.gov.uk/social-prescription" TargetMode="External"/><Relationship Id="rId5" Type="http://schemas.openxmlformats.org/officeDocument/2006/relationships/hyperlink" Target="mailto:social.prescription@bracknell-forest.gov.uk" TargetMode="External"/><Relationship Id="rId4" Type="http://schemas.openxmlformats.org/officeDocument/2006/relationships/hyperlink" Target="mailto:cwo@wokingham.gov.uk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crowthornechess@outlook.com" TargetMode="External"/><Relationship Id="rId3" Type="http://schemas.openxmlformats.org/officeDocument/2006/relationships/hyperlink" Target="http://crowthornearchers.org.uk/" TargetMode="External"/><Relationship Id="rId7" Type="http://schemas.openxmlformats.org/officeDocument/2006/relationships/hyperlink" Target="http://www.crowthornechess.org.uk/" TargetMode="External"/><Relationship Id="rId2" Type="http://schemas.openxmlformats.org/officeDocument/2006/relationships/hyperlink" Target="http://www.croandsandartso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smbc.secretary@btinternet.com" TargetMode="External"/><Relationship Id="rId5" Type="http://schemas.openxmlformats.org/officeDocument/2006/relationships/hyperlink" Target="mailto:smack.secretary@btinternet.com" TargetMode="External"/><Relationship Id="rId4" Type="http://schemas.openxmlformats.org/officeDocument/2006/relationships/hyperlink" Target="http://www.crowthornebc.org.uk/" TargetMode="External"/><Relationship Id="rId9" Type="http://schemas.openxmlformats.org/officeDocument/2006/relationships/hyperlink" Target="http://www.eastberksscrabbleclub.org.uk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contactus@sandhurstdrums.co.uk" TargetMode="External"/><Relationship Id="rId3" Type="http://schemas.openxmlformats.org/officeDocument/2006/relationships/hyperlink" Target="http://www.crowthornechoral.org.uk/" TargetMode="External"/><Relationship Id="rId7" Type="http://schemas.openxmlformats.org/officeDocument/2006/relationships/hyperlink" Target="http://www.sandhurstdrums.co.uk/" TargetMode="External"/><Relationship Id="rId2" Type="http://schemas.openxmlformats.org/officeDocument/2006/relationships/hyperlink" Target="mailto:BreakawayBrass@outlook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ecretary@crowthorneorchestra.com" TargetMode="External"/><Relationship Id="rId5" Type="http://schemas.openxmlformats.org/officeDocument/2006/relationships/hyperlink" Target="http://www.cmp-berks.org.uk/" TargetMode="External"/><Relationship Id="rId4" Type="http://schemas.openxmlformats.org/officeDocument/2006/relationships/hyperlink" Target="mailto:s.light@which.net" TargetMode="External"/><Relationship Id="rId9" Type="http://schemas.openxmlformats.org/officeDocument/2006/relationships/hyperlink" Target="mailto:stj.junior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C65A0EB-B4AF-498D-99DD-3FC35BE6C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7" name="Picture 6" descr="A group of people standing in front of a building&#10;&#10;AI-generated content may be incorrect.">
            <a:extLst>
              <a:ext uri="{FF2B5EF4-FFF2-40B4-BE49-F238E27FC236}">
                <a16:creationId xmlns:a16="http://schemas.microsoft.com/office/drawing/2014/main" id="{5AA2A07F-D503-D094-265D-649032CDEF0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7" b="29833"/>
          <a:stretch/>
        </p:blipFill>
        <p:spPr>
          <a:xfrm>
            <a:off x="20" y="3809"/>
            <a:ext cx="12191980" cy="68580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F4F262-1058-4E99-8912-4DFBA70B9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5FAEF3AE-ADCA-FD4C-D0BD-5FB398C53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r>
              <a:rPr lang="en-GB" dirty="0"/>
              <a:t>New Wokingham Road Surgery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DB9AD90-3308-211D-D381-6FACE0637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en-GB" dirty="0"/>
              <a:t>Patient Participation Group</a:t>
            </a:r>
          </a:p>
          <a:p>
            <a:r>
              <a:rPr lang="en-GB" dirty="0"/>
              <a:t>(NWRS PPG) Presents</a:t>
            </a:r>
          </a:p>
        </p:txBody>
      </p:sp>
    </p:spTree>
    <p:extLst>
      <p:ext uri="{BB962C8B-B14F-4D97-AF65-F5344CB8AC3E}">
        <p14:creationId xmlns:p14="http://schemas.microsoft.com/office/powerpoint/2010/main" val="155912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>
        <p:random/>
      </p:transition>
    </mc:Choice>
    <mc:Fallback xmlns="">
      <p:transition spd="slow" advTm="1500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FCA27-4CA8-780E-10ED-8D16D081D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Miscellaneous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1E29D-F485-5CA4-4947-DF4726B70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Royal British Legion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Wellington Road, Crowthorne  Contact: 01344 772161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www.crowthornerbl.co.uk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Inc Women's Section 2:00 PM on 4th Wednesday of month. Families welcome.</a:t>
            </a: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RSPB Wokingham &amp; Bracknell - 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3"/>
              </a:rPr>
              <a:t>http://www.rspb.org.uk/groups/wokinghamandbracknell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Rotary Club of Crowthorne &amp; Sandhurst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Membership Secretary on  07976 892922 or visit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www.rc-c3.org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'Single and Sociable' Club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Email Robin at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: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5"/>
              </a:rPr>
              <a:t>wolbsc@sky.com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Sandhurst &amp; Crowthorne Working Parents Group -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6"/>
              </a:rPr>
              <a:t>www.working-parents.fsnet.co.uk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9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Crowthorne WI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Meet on the 3rd Wednesday of the month at the Morgan Centre, Wellington Road, Crowthorne. From 2.15 PM.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For further information contact Pam Howlett on 01344 776503</a:t>
            </a:r>
          </a:p>
          <a:p>
            <a:pPr marL="0" indent="0">
              <a:buNone/>
            </a:pPr>
            <a:r>
              <a:rPr lang="en-GB" sz="19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Sandhurst WI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Meet on the 2nd Thursday of the month at the Community Hall from 2:00 PM - 4.30 PM.  Call Liz King on 01344 777131 or just turn up.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&amp; Wokingham MENS SHED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For information  email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: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7"/>
              </a:rPr>
              <a:t>info@nmishedww.co.uk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or  visit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8"/>
              </a:rPr>
              <a:t>www.nmishedww.co.uk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Mums &amp; Monsters Parent &amp; Toddler Group - 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9"/>
              </a:rPr>
              <a:t>mumsandmonsters@gmail.com</a:t>
            </a:r>
            <a:endParaRPr lang="en-GB" sz="1800" b="1" dirty="0">
              <a:solidFill>
                <a:srgbClr val="0079BF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9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Wokingham Probus Club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Is a local association of retired and semi-retired professional and business people meeting monthly at </a:t>
            </a:r>
            <a:r>
              <a:rPr lang="en-GB" sz="18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Coppid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Beech Hotel for lunch, friendship and talks. If you are interested contact Club Secretary by email on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10"/>
              </a:rPr>
              <a:t>wokinghamprobus@gmail.com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9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Sandhurst Probus Club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A mixed club for retirees as above.  Details from 07471 155757</a:t>
            </a:r>
          </a:p>
        </p:txBody>
      </p:sp>
    </p:spTree>
    <p:extLst>
      <p:ext uri="{BB962C8B-B14F-4D97-AF65-F5344CB8AC3E}">
        <p14:creationId xmlns:p14="http://schemas.microsoft.com/office/powerpoint/2010/main" val="306701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3572">
        <p:random/>
      </p:transition>
    </mc:Choice>
    <mc:Fallback xmlns="">
      <p:transition spd="slow" advTm="23572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5590-EFFE-ED66-2075-F18BDBA1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Recycling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2B9DA-259E-D999-6EE0-D0D40A47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Repair Cafes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If it is broken take to nearest Repair Cafe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b="1" dirty="0">
                <a:ln>
                  <a:noFill/>
                </a:ln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Crowthorne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 at Baptist Church, RG45 7AT - Last Saturday of the month, 10.30 AM - 12.30 PM</a:t>
            </a:r>
          </a:p>
          <a:p>
            <a:pPr marL="0" indent="0">
              <a:buNone/>
            </a:pPr>
            <a:r>
              <a:rPr lang="en-GB" sz="1800" b="1" dirty="0">
                <a:ln>
                  <a:noFill/>
                </a:ln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Wokingham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 - All Saints Church, RG40 1TN - On the second Saturday of the month, From 10.00 AM - 12.30 PM.</a:t>
            </a:r>
          </a:p>
          <a:p>
            <a:pPr marL="0" indent="0">
              <a:buNone/>
            </a:pP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Re3 -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If the item in good repair re3 reuse scheme at Longshot Lane benefitting local charities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GB" sz="1800" dirty="0">
                <a:solidFill>
                  <a:srgbClr val="000000"/>
                </a:solidFill>
                <a:latin typeface="Arial Narrow" panose="020B0606020202030204" pitchFamily="34" charset="0"/>
                <a:ea typeface="Arial Unicode MS"/>
                <a:cs typeface="Arial Unicode MS"/>
              </a:rPr>
              <a:t>S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ee </a:t>
            </a:r>
            <a:r>
              <a:rPr lang="en-GB" sz="1800" u="sng" dirty="0">
                <a:ln>
                  <a:noFill/>
                </a:ln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  <a:hlinkClick r:id="rId2"/>
              </a:rPr>
              <a:t>https://re3.fccenvironment.co.uk/re3-reuse-scheme/</a:t>
            </a:r>
            <a:endParaRPr lang="en-GB" sz="1800" u="sng" dirty="0">
              <a:ln>
                <a:noFill/>
              </a:ln>
              <a:solidFill>
                <a:srgbClr val="0000FF"/>
              </a:solidFill>
              <a:effectLst/>
              <a:latin typeface="Arial Narrow" panose="020B0606020202030204" pitchFamily="34" charset="0"/>
              <a:ea typeface="Arial Unicode MS"/>
              <a:cs typeface="Arial Unicode MS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Bracknell </a:t>
            </a:r>
            <a:r>
              <a:rPr lang="en-GB" sz="1800" b="1" dirty="0" err="1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Freegle</a:t>
            </a: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ost your items for giving away on this site </a:t>
            </a:r>
            <a:b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</a:br>
            <a:r>
              <a:rPr lang="en-GB" sz="1800" u="sng" dirty="0">
                <a:ln>
                  <a:noFill/>
                </a:ln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  <a:hlinkClick r:id="rId3"/>
              </a:rPr>
              <a:t>https://trashnothing.com/beta/Bracknell-Freegle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60910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63">
        <p:random/>
      </p:transition>
    </mc:Choice>
    <mc:Fallback xmlns="">
      <p:transition spd="slow" advTm="10963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DF6AA-7741-6D70-09BC-17CE6E6B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Scout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F1926-FBC9-E632-ABB7-DB451B98A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2nd Crowthorne Scout Group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 meet at Pinewood Leisure Centre and are home to Squirrels, Beavers, Cubs, Scouts and Explorer Scouts. 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 need volunteer help badly. 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www.2ndcrowthornegroup.com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1st </a:t>
            </a:r>
            <a:r>
              <a:rPr lang="en-GB" sz="1800" b="1" i="1" dirty="0" err="1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Owlsmoor</a:t>
            </a: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 Scout Group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Andy </a:t>
            </a:r>
            <a:r>
              <a:rPr lang="en-GB" sz="18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Lowles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on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3"/>
              </a:rPr>
              <a:t>enquiries@1stowlsmoorscouts.org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2nd Sandhurst Scout Group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Website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2ndSandhurstScouts.org.uk</a:t>
            </a:r>
            <a:b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Email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5"/>
              </a:rPr>
              <a:t>2ndSandhurst@gmail.com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3rd Sandhurst Scout Group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6"/>
              </a:rPr>
              <a:t>www.3rdsandhurst.org.uk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70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315">
        <p:random/>
      </p:transition>
    </mc:Choice>
    <mc:Fallback xmlns="">
      <p:transition spd="slow" advTm="5315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A73A-566E-3FFE-29EA-E442690B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Sports &amp; Leisure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5552-D1E9-5C3D-10B7-65D7197DA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Edgbarrow Sports Centre</a:t>
            </a: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Call on 01344 776211</a:t>
            </a: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Walks For Wellbeing - Crowthorne</a:t>
            </a: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Meet every Tuesday morning in Bucklers Park car park.  The walk is led by Mark Ledford of Sustrans </a:t>
            </a: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endParaRPr lang="en-GB" sz="1800" dirty="0">
              <a:solidFill>
                <a:schemeClr val="tx1"/>
              </a:solidFill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Walks For Wellbeing - Sandhurst</a:t>
            </a: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There are also Walks for Wellbeing held in Sandhurst.</a:t>
            </a: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Walking For Health &amp; Pleasure</a:t>
            </a:r>
          </a:p>
          <a:p>
            <a:pPr marL="4572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NWRS PPG have two walks every month, on the 2nd and 4th Mondays.  This is not just for fitness, but also for a coffee and chat as a social event. 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Andy Wells-King on 07776 202034 or email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amwellsking@aol.co.uk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7917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778">
        <p:random/>
      </p:transition>
    </mc:Choice>
    <mc:Fallback xmlns="">
      <p:transition spd="slow" advTm="9778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FEEFE-0C0F-F829-00E5-979F7E51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38FF1-041B-BCEC-C85F-DFDB21B3B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Make an important contribution to Crowthorne and surrounding area by providing a centre to Senior Citizens.  We have spaces for new visitors. Open Monday to Friday each weekday between 10:00 AM and 3:00 PM.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br>
              <a:rPr lang="en-GB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For further information call 01344 773464 or email </a:t>
            </a:r>
            <a:r>
              <a:rPr lang="en-GB" sz="24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manager@coatscrowthorne.org.uk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 also operate a minibus service around Crowthorne to take visitors to and from the Centre for just £4 for a return trip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4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588">
        <p:random/>
      </p:transition>
    </mc:Choice>
    <mc:Fallback xmlns="">
      <p:transition spd="slow" advTm="5588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89395-FEBB-13FD-4E1E-F00E2B409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4DC41-077E-8DF4-E054-334C46F0E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Churches Together In Crowthorne - Good Neighbours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Volunteer Drivers needed to get local people to and from hospital. 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Drivers use their own cars but are not committed to a certain number of hours or days. 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All drivers are DBS checked and encouraged to claim mileage.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If you could help, please contact Good Neighbours on 01344 761001. 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Desk phone in manned Monday - Friday from 10:00 AM – 12:00 PM.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Outside these hours there is an answer phone where you can leave a message with Sue McIntosh, CGN Coordinator.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Community Minibus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Desperately need volunteer drivers to help. Contact Chair Richard Skilton on 01344 762993 or mob. 07827 734824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Or Email </a:t>
            </a:r>
            <a:r>
              <a:rPr lang="en-GB" sz="1800" u="none" strike="noStrike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chair@ccminibus.org.uk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19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480">
        <p:random/>
      </p:transition>
    </mc:Choice>
    <mc:Fallback xmlns="">
      <p:transition spd="slow" advTm="648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843697F-C030-482D-BB1C-DB61ABBFC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316F66-3DCC-4344-9396-C5CAFC354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08CA396-1800-42B7-87F6-FCB40A1B7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70C0183-D46C-203A-68BA-A43CD5580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045917"/>
            <a:ext cx="9966960" cy="706228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solidFill>
                  <a:schemeClr val="accent1"/>
                </a:solidFill>
              </a:rPr>
              <a:t>What Can Crowthorne Do For You?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BB46B-E6C0-87AD-3A59-39DEB502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4621801"/>
            <a:ext cx="8767860" cy="1922584"/>
          </a:xfrm>
        </p:spPr>
        <p:txBody>
          <a:bodyPr>
            <a:normAutofit fontScale="92500" lnSpcReduction="20000"/>
          </a:bodyPr>
          <a:lstStyle/>
          <a:p>
            <a:r>
              <a:rPr lang="en-GB" sz="3600" b="1" dirty="0">
                <a:solidFill>
                  <a:schemeClr val="accent1"/>
                </a:solidFill>
              </a:rPr>
              <a:t>Check Out Your Health &amp; Wellbeing</a:t>
            </a:r>
          </a:p>
          <a:p>
            <a:endParaRPr lang="en-GB" sz="3600" b="1" dirty="0">
              <a:solidFill>
                <a:schemeClr val="accent1"/>
              </a:solidFill>
            </a:endParaRPr>
          </a:p>
          <a:p>
            <a:r>
              <a:rPr lang="en-GB" sz="3000" b="1" dirty="0">
                <a:solidFill>
                  <a:schemeClr val="accent1"/>
                </a:solidFill>
              </a:rPr>
              <a:t>A Guide To The Organisations, Charities &amp; Clubs In Crowthorne &amp; Sandhurst</a:t>
            </a:r>
          </a:p>
        </p:txBody>
      </p:sp>
      <p:pic>
        <p:nvPicPr>
          <p:cNvPr id="5" name="Picture 4" descr="A group of colorful question marks&#10;&#10;AI-generated content may be incorrect.">
            <a:extLst>
              <a:ext uri="{FF2B5EF4-FFF2-40B4-BE49-F238E27FC236}">
                <a16:creationId xmlns:a16="http://schemas.microsoft.com/office/drawing/2014/main" id="{6FA6763E-0BB4-3151-DDCC-C3F022A88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52004" y="2138485"/>
            <a:ext cx="3749943" cy="208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4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136">
        <p:random/>
      </p:transition>
    </mc:Choice>
    <mc:Fallback xmlns="">
      <p:transition spd="slow" advTm="5136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AD19-9295-F7E1-7AEB-E344806DD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Charities &amp; Support Groups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0B4-67AA-1C03-9975-798AC2989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2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Berkshire Age UK	</a:t>
            </a: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ageukberkshire.org.uk 	</a:t>
            </a:r>
            <a:r>
              <a:rPr lang="en-GB" sz="12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www.ageukberkshire.org.uk</a:t>
            </a:r>
            <a:endParaRPr lang="en-GB" sz="12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2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2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Bracknell Citizens Advice (Outreach)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solidFill>
                  <a:schemeClr val="tx1"/>
                </a:solidFill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Meet from 10:00 AM – 12:00 PM every </a:t>
            </a:r>
            <a:r>
              <a:rPr lang="en-GB" sz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3rd Wednesday of the month during term time at the Baptist Church Crowthorne RG45 7AT.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Contact: 01252 879060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2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2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Foodbank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The foodbank works using a voucher referral system.  Referral agencies such as schools, job centres, citizens advice and local councils issue vouchers.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Contact: 01344 780087	</a:t>
            </a:r>
            <a:r>
              <a:rPr lang="en-GB" sz="12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3"/>
              </a:rPr>
              <a:t>crowthorne.foodbank.org.uk</a:t>
            </a:r>
            <a:r>
              <a:rPr lang="en-GB" sz="12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	</a:t>
            </a: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i</a:t>
            </a:r>
            <a:r>
              <a:rPr lang="en-GB" sz="12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nfo@crowthorne.foodbank.org.uk</a:t>
            </a:r>
            <a:endParaRPr lang="en-GB" sz="12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2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2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Bracknell District Epilepsy Support Group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Jessie Palmer 01344 451870 or Jean Kite 01344 412402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2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2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Stroke &amp; Disabled Club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 meet on 4th Thursday of the month either for outings or meetings (Morgan Centre).  Contact Claire Lewis, Chairman on 01256 279204, or Roger Taylor, Secretary 01344 778400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5"/>
              </a:rPr>
              <a:t>crowthorne.stroke.club@hotmail.co.uk</a:t>
            </a:r>
            <a:r>
              <a:rPr lang="en-GB" sz="12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	</a:t>
            </a:r>
            <a:r>
              <a:rPr lang="en-GB" sz="12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6"/>
              </a:rPr>
              <a:t>www.crowthorne-stroke-club.chessck.co.uk</a:t>
            </a:r>
            <a:endParaRPr lang="en-GB" sz="12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2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2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Sandhurst Stroke &amp; Disabled Club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Pam 01344 775698 or Judith 01344 772623</a:t>
            </a:r>
          </a:p>
        </p:txBody>
      </p:sp>
    </p:spTree>
    <p:extLst>
      <p:ext uri="{BB962C8B-B14F-4D97-AF65-F5344CB8AC3E}">
        <p14:creationId xmlns:p14="http://schemas.microsoft.com/office/powerpoint/2010/main" val="213339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7800">
        <p:random/>
      </p:transition>
    </mc:Choice>
    <mc:Fallback xmlns="">
      <p:transition spd="slow" advTm="278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6669-1E4B-A122-BBAA-E51978B7A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&amp; Wellbeing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5D0C-35A7-C086-4A95-80A8374D9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CRANSTOUN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Domestic Abuse Services in Wokingham empowering people, empowering change.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us at CRANSTOUN Wokingham, Waterford House, 38 Station Road, Wokingham, RG40 2AE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Helpline 0118 977 2022.  To make a referral visit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www.cranstoun.org/dass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or  Email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3"/>
              </a:rPr>
              <a:t>wokinghamreferrals@cranstoun.org.uk</a:t>
            </a:r>
            <a:endParaRPr lang="en-GB" sz="1800" u="sng" dirty="0">
              <a:solidFill>
                <a:srgbClr val="0000FF"/>
              </a:solidFill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b="1" dirty="0">
              <a:solidFill>
                <a:srgbClr val="0079BF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Making a difference locally in Wokingham Borough. Community Wellness Outreach. Interested in having a free health check book an appointment at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cwo@wokingham.gov.uk</a:t>
            </a:r>
            <a:endParaRPr lang="en-GB" sz="1800" u="sng" dirty="0">
              <a:solidFill>
                <a:srgbClr val="0000FF"/>
              </a:solidFill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Bracknell Forest Social Prescription Programme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Our Social Prescribers can help with things that can't be fixed by doctors and medicine alone.  Everyone needs a bit of help from time to time, and this is a way of helping you cope with the things in your life that may be making you feel unhappy, worried or isolated.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For more information call 01344 352000 or email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5"/>
              </a:rPr>
              <a:t>social.prescription@bracknell-forest.gov.uk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Or visit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6"/>
              </a:rPr>
              <a:t>https://health.bracknell-forest.gov.uk/social-prescription</a:t>
            </a:r>
            <a:endParaRPr lang="en-GB" sz="1800" u="sng" dirty="0">
              <a:solidFill>
                <a:srgbClr val="0000FF"/>
              </a:solidFill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GB" sz="1800" u="sng" dirty="0">
              <a:solidFill>
                <a:srgbClr val="0000FF"/>
              </a:solidFill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Wokingham Wellbeing Service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Can help if you are suffering low mood, anxious, can't sleep or feeling overwhelmed.  They offer free one-to-one sessions for people aged 18 and over in Wokingham.  Get in touch by filling out an online form.  Or contact via Phone: 01865 247788, text 07451 277973 or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email at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7"/>
              </a:rPr>
              <a:t>wokinghamwellbeing@mindinberkshire.org.uk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28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8064">
        <p:random/>
      </p:transition>
    </mc:Choice>
    <mc:Fallback xmlns="">
      <p:transition spd="slow" advTm="18064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B3A36-8F3E-E82E-E01A-75F2EA38C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Community Pharmacists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3F01D-92BC-C9D7-ED28-09C8619CC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Community Pharmacists can, </a:t>
            </a:r>
            <a:r>
              <a:rPr lang="en-GB" sz="1800" i="1" u="sng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if appropriate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, supply antibiotics for the following 7 conditions:</a:t>
            </a: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UTIs  - Females aged 16 to 64 If they have TWO or THREE of the following:</a:t>
            </a:r>
          </a:p>
          <a:p>
            <a:pPr marL="845820" lvl="2" indent="-342900"/>
            <a:r>
              <a:rPr lang="en-GB" sz="1400" i="1" dirty="0">
                <a:solidFill>
                  <a:srgbClr val="000000"/>
                </a:solidFill>
                <a:latin typeface="Arial Narrow" panose="020B0606020202030204" pitchFamily="34" charset="0"/>
                <a:ea typeface="Arial Unicode MS"/>
                <a:cs typeface="Arial Unicode MS"/>
              </a:rPr>
              <a:t>Dysuria (Painful or difficult urination)</a:t>
            </a:r>
          </a:p>
          <a:p>
            <a:pPr marL="845820" lvl="2" indent="-342900"/>
            <a:r>
              <a:rPr lang="en-GB" sz="14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New Nocturia (New urination at night)</a:t>
            </a:r>
          </a:p>
          <a:p>
            <a:pPr marL="845820" lvl="2" indent="-342900"/>
            <a:r>
              <a:rPr lang="en-GB" sz="14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Urine cloudy to the nake</a:t>
            </a:r>
            <a:r>
              <a:rPr lang="en-GB" sz="1400" i="1" dirty="0">
                <a:solidFill>
                  <a:srgbClr val="000000"/>
                </a:solidFill>
                <a:latin typeface="Arial Narrow" panose="020B0606020202030204" pitchFamily="34" charset="0"/>
                <a:ea typeface="Arial Unicode MS"/>
                <a:cs typeface="Arial Unicode MS"/>
              </a:rPr>
              <a:t>d eye</a:t>
            </a:r>
            <a:endParaRPr lang="en-GB" sz="1400" i="1" dirty="0">
              <a:ln>
                <a:noFill/>
              </a:ln>
              <a:solidFill>
                <a:srgbClr val="000000"/>
              </a:solidFill>
              <a:effectLst/>
              <a:latin typeface="Arial Narrow" panose="020B0606020202030204" pitchFamily="34" charset="0"/>
              <a:ea typeface="Arial Unicode MS"/>
              <a:cs typeface="Arial Unicode MS"/>
            </a:endParaRP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Impetigo – Adults &amp; Children aged 1 and over</a:t>
            </a: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Acute Sore Throat – Adults and Children aged 5 and over</a:t>
            </a: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Shingles – Adults aged 18 and over</a:t>
            </a: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Infected Insect Bites – Adults and Children aged 1 and over</a:t>
            </a: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Acute Sinusitis – Adults and Children aged 12 and over</a:t>
            </a:r>
          </a:p>
          <a:p>
            <a:pPr marL="342900" indent="-342900">
              <a:buAutoNum type="arabicParenR"/>
            </a:pPr>
            <a:r>
              <a:rPr lang="en-GB" sz="1800" i="1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Acute Otitis Media - Children aged 1 to 17 years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1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8583">
        <p:random/>
      </p:transition>
    </mc:Choice>
    <mc:Fallback xmlns="">
      <p:transition spd="slow" advTm="18583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0D81D-74A1-8B16-34CF-76A21B7B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Crowthorne Library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99B73-637F-588B-E995-0A9C1F75C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1800" b="1" i="0" u="sng" dirty="0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cs typeface="Arial Unicode MS"/>
              </a:rPr>
              <a:t>Children</a:t>
            </a:r>
            <a:endParaRPr lang="en-GB" sz="1800" b="1" i="1" dirty="0">
              <a:ln>
                <a:noFill/>
              </a:ln>
              <a:solidFill>
                <a:srgbClr val="002060"/>
              </a:solidFill>
              <a:effectLst/>
              <a:latin typeface="Helvetica Neue"/>
              <a:cs typeface="Arial Unicode MS"/>
            </a:endParaRPr>
          </a:p>
          <a:p>
            <a:pPr marL="0" indent="0">
              <a:buNone/>
            </a:pPr>
            <a:r>
              <a:rPr lang="en-US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/>
                <a:cs typeface="Arial Unicode MS"/>
              </a:rPr>
              <a:t>Bounce &amp; Rhyme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(Monday 9.30 AM and Tuesday 2:00 PM)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/>
                <a:cs typeface="Arial Unicode MS"/>
              </a:rPr>
              <a:t>Tots Time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(Wednesday 9.30 AM) - No booking required just turn up.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/>
                <a:cs typeface="Arial Unicode MS"/>
              </a:rPr>
              <a:t>Children's Saturday Morning Activities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Including Lego and a Games Zone - (free - no booking required).</a:t>
            </a:r>
          </a:p>
          <a:p>
            <a:pPr marL="0" indent="0">
              <a:buNone/>
            </a:pPr>
            <a:r>
              <a:rPr lang="en-US" sz="1800" b="1" u="sng" dirty="0">
                <a:ln>
                  <a:noFill/>
                </a:ln>
                <a:solidFill>
                  <a:srgbClr val="C00000"/>
                </a:solidFill>
                <a:effectLst/>
                <a:latin typeface="Helvetica Neue"/>
                <a:ea typeface="Arial Unicode MS"/>
                <a:cs typeface="Arial Unicode MS"/>
              </a:rPr>
              <a:t>Adults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Topical Talks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Last Friday of the month. See website for details</a:t>
            </a: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Knit &amp; </a:t>
            </a:r>
            <a:r>
              <a:rPr lang="en-GB" sz="1800" b="1" i="1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Knatter</a:t>
            </a: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Every Tuesday – 2:00 PM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/>
                <a:cs typeface="Arial Unicode MS"/>
              </a:rPr>
              <a:t>Scrabble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Every Friday – 2:00 PM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US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/>
                <a:cs typeface="Arial Unicode MS"/>
              </a:rPr>
              <a:t>Creative Writing 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10.30 AM - 12.30 PM  - 2nd Friday of each month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i="1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All the above cost £1 and include Tea/coffee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Dungeons &amp; Dragons </a:t>
            </a:r>
            <a:r>
              <a:rPr lang="en-GB" sz="1800" b="0" i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12.30 PM - 3.30 PM - Every Saturday.  FREE. Ages 12-112 welcome.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Pop into the Library to find out what's on for each month as events change monthly.  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 marL="0" indent="0">
              <a:buNone/>
            </a:pPr>
            <a:r>
              <a:rPr lang="en-GB" sz="18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Also inside, Crowthorne Library have a big file to peruse with useful information re wellbeing and where to go for certain help and information.</a:t>
            </a:r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endParaRPr lang="en-GB" sz="18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70364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6243">
        <p:random/>
      </p:transition>
    </mc:Choice>
    <mc:Fallback xmlns="">
      <p:transition spd="slow" advTm="26243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77E3-750D-7A89-4622-24815A0D1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Sandhurst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33A69-BB05-B407-5E79-6114A1901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900" b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The Happiness Hub </a:t>
            </a:r>
            <a:r>
              <a:rPr lang="en-GB" sz="19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9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At Sandhurst Library on the third Tuesday of every month from 10.30 AM -12.30 PM for Bracknell Forest residents over 18 giving mental health and wellbeing support.</a:t>
            </a:r>
            <a:r>
              <a:rPr lang="en-GB" sz="1900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  </a:t>
            </a:r>
          </a:p>
          <a:p>
            <a:pPr marL="0" indent="0">
              <a:buNone/>
            </a:pPr>
            <a:r>
              <a:rPr lang="en-GB" sz="1900" b="1" dirty="0">
                <a:solidFill>
                  <a:srgbClr val="002060"/>
                </a:solidFill>
                <a:latin typeface="Helvetica Neue"/>
              </a:rPr>
              <a:t>Happiness Hub partners </a:t>
            </a:r>
            <a:r>
              <a:rPr lang="en-GB" sz="190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Arial Unicode MS"/>
                <a:cs typeface="Arial Unicode MS"/>
              </a:rPr>
              <a:t>can offer residents access to the following services: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Bracknell Forest Community Network </a:t>
            </a:r>
            <a:r>
              <a:rPr lang="en-GB" sz="17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Supports people over 18 living with mental illness to develop confidence, life skills and resilience. 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Community Connectors </a:t>
            </a:r>
            <a:r>
              <a:rPr lang="en-GB" sz="17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Is a local service offered from </a:t>
            </a:r>
            <a:r>
              <a:rPr lang="en-GB" sz="17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Mind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Berkshire for people over 18 experiencing significant health problems impacting life and wellbeing.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Friends In Need </a:t>
            </a:r>
            <a:r>
              <a:rPr lang="en-GB" sz="1700" b="1" i="1" dirty="0">
                <a:ln>
                  <a:noFill/>
                </a:ln>
                <a:solidFill>
                  <a:schemeClr val="tx1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Run by the </a:t>
            </a:r>
            <a:r>
              <a:rPr lang="en-GB" sz="17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Mind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charity offers free, fun and uplifting activities.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Stepping Stones Recovery College </a:t>
            </a:r>
            <a:r>
              <a:rPr lang="en-GB" sz="1700" b="1" i="1" dirty="0">
                <a:ln>
                  <a:noFill/>
                </a:ln>
                <a:solidFill>
                  <a:schemeClr val="tx1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Helps people overcome mental, emotional and physical challenges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Sport In Mind  </a:t>
            </a:r>
            <a:r>
              <a:rPr lang="en-GB" sz="17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Is Berkshire charity offering free sport and physical activity sessions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Social Prescribers </a:t>
            </a:r>
            <a:r>
              <a:rPr lang="en-GB" sz="1700" b="1" i="1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Help to connect with community groups, activities etc.  They also offer training on how to use the online Community Map</a:t>
            </a:r>
          </a:p>
          <a:p>
            <a:pPr marL="0" indent="0">
              <a:buNone/>
            </a:pPr>
            <a:r>
              <a:rPr lang="en-GB" sz="1700" b="1" i="1" dirty="0">
                <a:ln>
                  <a:noFill/>
                </a:ln>
                <a:solidFill>
                  <a:srgbClr val="0070C0"/>
                </a:solidFill>
                <a:effectLst/>
                <a:latin typeface="Helvetica Neue"/>
                <a:cs typeface="Arial Unicode MS"/>
              </a:rPr>
              <a:t>Wellbeing Service </a:t>
            </a:r>
            <a:r>
              <a:rPr lang="en-GB" sz="1700" b="1" i="1" dirty="0">
                <a:ln>
                  <a:noFill/>
                </a:ln>
                <a:solidFill>
                  <a:schemeClr val="tx1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7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Run by NHS offers one to one sessions and workshops</a:t>
            </a:r>
            <a:endParaRPr lang="en-GB" sz="1700" dirty="0">
              <a:ln>
                <a:noFill/>
              </a:ln>
              <a:solidFill>
                <a:schemeClr val="tx1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27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6515">
        <p:random/>
      </p:transition>
    </mc:Choice>
    <mc:Fallback xmlns="">
      <p:transition spd="slow" advTm="16515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24A36-9D19-75CE-CEDA-C9EE9C8A0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70697-5966-AB77-D16E-D306164F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Hobbies &amp; Interests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752918-C684-F5EB-DA01-A44F0FFA8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&amp; Sandhurst Art Society -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www.croandsandartsoc.org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Archers -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3"/>
              </a:rPr>
              <a:t>http://CrowthorneArchers.org.uk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Crowthorne Bridge Club </a:t>
            </a: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www.crowthornebc.org.uk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Ray Clayton 01252 652055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Sandhurst Bridge Club </a:t>
            </a: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Crowthorne British Legion Club, Every Wednesday night 7.30 PM. </a:t>
            </a:r>
            <a:b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Maggie Vickery on 07929 668261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Sandhurst Short Mat Bowls Club </a:t>
            </a: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Club Secretary at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5"/>
              </a:rPr>
              <a:t>smack.secretary@btinternet.com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Sandhurst Indoor Short Mat Bowling Club </a:t>
            </a: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club secretary on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6"/>
              </a:rPr>
              <a:t>ssmbc.secretary@btinternet.com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Chess Club - 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7"/>
              </a:rPr>
              <a:t>www.crowthornechess.org.uk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8"/>
              </a:rPr>
              <a:t>crowthornechess@outlook.com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East Berks Scrabble Club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Call Graham on 01276 34173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.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9"/>
              </a:rPr>
              <a:t>www.eastberksscrabbleclub.org.uk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1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789">
        <p:random/>
      </p:transition>
    </mc:Choice>
    <mc:Fallback xmlns="">
      <p:transition spd="slow" advTm="9789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AC7B-C38A-B995-55CD-6D2F9332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Hobbies &amp; Interests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4191F85-25CB-F2A7-0454-841FF350D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rgbClr val="0079B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Gardening Club of Sandhurst </a:t>
            </a:r>
            <a:r>
              <a:rPr lang="en-GB" sz="1800" b="1" i="1" dirty="0">
                <a:ln>
                  <a:noFill/>
                </a:ln>
                <a:solidFill>
                  <a:srgbClr val="002060"/>
                </a:solidFill>
                <a:effectLst/>
                <a:latin typeface="Helvetica Neue"/>
                <a:cs typeface="Arial Unicode MS"/>
              </a:rPr>
              <a:t>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Julie Sheppard 07711 056815 or Chris Dresler 01420 768965</a:t>
            </a:r>
          </a:p>
          <a:p>
            <a:pPr marL="0" indent="0"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Sandhurst &amp; Crowthorne Flower Club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Meets on first Wednesday of month (except January and August) at Parish Hall, Heath Hill Road, Crowthorne.  Doors open 7:00 PM.</a:t>
            </a:r>
          </a:p>
          <a:p>
            <a:pPr marL="0" indent="0">
              <a:spcBef>
                <a:spcPts val="300"/>
              </a:spcBef>
              <a:buNone/>
            </a:pPr>
            <a:endParaRPr lang="en-GB" sz="1800" b="1" dirty="0">
              <a:solidFill>
                <a:srgbClr val="0079BF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Breakaway Brass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Friendly brass band, meet Tuesday 8:00 PM Baptist Church, Crowthorne.</a:t>
            </a:r>
            <a:b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2"/>
              </a:rPr>
              <a:t>BreakawayBrass@outlook.com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Choral Society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We rehearse at Wellington College 7.30 PM on Mondays in term time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. 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3"/>
              </a:rPr>
              <a:t>www.crowthornechoral.org.uk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Musical Players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Simon Light 07906 366009. Email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: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4"/>
              </a:rPr>
              <a:t>s.light@which.net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or visit our web page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5"/>
              </a:rPr>
              <a:t>www.cmp-berks.org.uk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Crowthorne Symphony Orchestra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6"/>
              </a:rPr>
              <a:t>secretary@crowthorneorchestra.com</a:t>
            </a:r>
            <a:endParaRPr lang="en-GB" sz="1800" u="sng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Sandhurst &amp; District Corps of Drums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Youth marching band based at RMA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7"/>
              </a:rPr>
              <a:t>www.sandhurstdrums.co.uk</a:t>
            </a:r>
            <a:b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Contact us.  C/o Mark Saunders email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8"/>
              </a:rPr>
              <a:t>contactus@sandhurstdrums.co.uk</a:t>
            </a:r>
            <a:r>
              <a:rPr lang="en-GB" sz="1800" u="sng" dirty="0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Tweet us @sandhurstdrums</a:t>
            </a:r>
          </a:p>
          <a:p>
            <a:pPr marL="0" indent="0">
              <a:spcBef>
                <a:spcPts val="300"/>
              </a:spcBef>
              <a:buNone/>
            </a:pP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800" b="1" dirty="0">
                <a:solidFill>
                  <a:srgbClr val="0079B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Scottish Country Dancing -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For Children in Crowthorne. Saturdays 10:00 AM – 11:00 AM in Crowthorne Parish Hall. Classes are £3.50. Pay by term but first 2 lessons free.  Contact Deborah at </a:t>
            </a:r>
            <a:r>
              <a:rPr lang="en-GB" sz="1800" u="sng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  <a:hlinkClick r:id="rId9"/>
              </a:rPr>
              <a:t>stj.juniors@gmail.com</a:t>
            </a:r>
            <a:r>
              <a:rPr lang="en-GB" sz="18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or pop in and meet her on a Saturday morning. </a:t>
            </a:r>
          </a:p>
        </p:txBody>
      </p:sp>
    </p:spTree>
    <p:extLst>
      <p:ext uri="{BB962C8B-B14F-4D97-AF65-F5344CB8AC3E}">
        <p14:creationId xmlns:p14="http://schemas.microsoft.com/office/powerpoint/2010/main" val="97410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9311">
        <p:random/>
      </p:transition>
    </mc:Choice>
    <mc:Fallback xmlns="">
      <p:transition spd="slow" advTm="19311">
        <p:random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246</TotalTime>
  <Words>2073</Words>
  <Application>Microsoft Office PowerPoint</Application>
  <PresentationFormat>Widescreen</PresentationFormat>
  <Paragraphs>168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Black</vt:lpstr>
      <vt:lpstr>Arial Narrow</vt:lpstr>
      <vt:lpstr>Corbel</vt:lpstr>
      <vt:lpstr>Helvetica Neue</vt:lpstr>
      <vt:lpstr>Basis</vt:lpstr>
      <vt:lpstr>New Wokingham Road Surgery</vt:lpstr>
      <vt:lpstr>What Can Crowthorne Do For You?</vt:lpstr>
      <vt:lpstr>Charities &amp; Support Groups</vt:lpstr>
      <vt:lpstr>Health &amp; Wellbeing</vt:lpstr>
      <vt:lpstr>Community Pharmacists</vt:lpstr>
      <vt:lpstr>Crowthorne Library</vt:lpstr>
      <vt:lpstr>Sandhurst Library</vt:lpstr>
      <vt:lpstr>Hobbies &amp; Interests</vt:lpstr>
      <vt:lpstr>Hobbies &amp; Interests</vt:lpstr>
      <vt:lpstr>Miscellaneous</vt:lpstr>
      <vt:lpstr>Recycling</vt:lpstr>
      <vt:lpstr>Scout Groups</vt:lpstr>
      <vt:lpstr>Sports &amp; Leisure</vt:lpstr>
      <vt:lpstr>COATS</vt:lpstr>
      <vt:lpstr>Transport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Sue Honey</dc:creator>
  <cp:lastModifiedBy>LEGG, Rachel (NEW WOKINGHAM ROAD SURGERY)</cp:lastModifiedBy>
  <cp:revision>12</cp:revision>
  <cp:lastPrinted>2025-04-06T20:00:07Z</cp:lastPrinted>
  <dcterms:created xsi:type="dcterms:W3CDTF">2025-04-06T16:09:53Z</dcterms:created>
  <dcterms:modified xsi:type="dcterms:W3CDTF">2025-05-12T08:47:55Z</dcterms:modified>
</cp:coreProperties>
</file>